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7633384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763338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2796b09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2796b09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2796b09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2796b09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2796b09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2796b09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2796b09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2796b09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2796b09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2796b09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76333847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76333847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2796b09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2796b09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2796b09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2796b09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7633384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7633384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7633384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7633384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7633384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7633384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2796b09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2796b09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7704cf2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7704cf2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297329a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297329a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6333847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76333847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2796b09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2796b09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2571751"/>
            <a:ext cx="9144003" cy="27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27815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7560000" dist="19050">
              <a:schemeClr val="dk1">
                <a:alpha val="42000"/>
              </a:schemeClr>
            </a:outerShdw>
            <a:reflection blurRad="0" dir="0" dist="0" endA="0" endPos="26000" fadeDir="5400012" kx="0" rotWithShape="0" algn="bl" stA="30000" stPos="0" sy="-100000" ky="0"/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The Nasa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645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28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by G27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News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Popular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By Topic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Search for a news article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Filter topic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an article for a later review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an article to read offline on their device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054" y="0"/>
            <a:ext cx="25999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Images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Highlighted Images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Thumbnail &amp; Title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Browse by topics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Search for an image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images to user’s gallery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no copyright images to device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Set no copyright images as wallpaper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794" y="0"/>
            <a:ext cx="25782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Videos Page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Newest videos upload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Trending and popular globally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Records of interview with the crewmates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 can search for a particular video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Filter videos by topic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no copyright videos or records of interview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the favorite ones to watch later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594" y="0"/>
            <a:ext cx="26314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Missions, Schedules and Sightings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Brief introduction of the mission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 thumbnail to illustrate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Watch in detail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Sync mission’s schedule with user’s calendar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a mission for getting up to date information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353" y="0"/>
            <a:ext cx="25876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Live feed Page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24/7 Livestream from the ISS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List of upcoming events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video can be played automatically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Browse other live videos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Sync favorite live events to user’s calendar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598" y="0"/>
            <a:ext cx="25974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</a:t>
            </a:r>
            <a:r>
              <a:rPr lang="vi">
                <a:solidFill>
                  <a:schemeClr val="lt1"/>
                </a:solidFill>
              </a:rPr>
              <a:t>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C. </a:t>
            </a:r>
            <a:r>
              <a:rPr lang="vi">
                <a:solidFill>
                  <a:schemeClr val="lt1"/>
                </a:solidFill>
              </a:rPr>
              <a:t>Android App development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348400" y="11127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What will we do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862100"/>
            <a:ext cx="8520600" cy="141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64999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Enhancing UX by personalizing user interest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Saving user data on cloud storage for multiple device synchronization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Adding Live photos, auto reading text, voice over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Embedding APIs to use network application and connect to servers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1281475"/>
            <a:ext cx="8520600" cy="11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Stay tuned!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We will be right back with further updates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" y="190500"/>
            <a:ext cx="857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228600" rotWithShape="0" algn="bl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List of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42863" rotWithShape="0" algn="bl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Nguyễn Trịnh Bảo Trung - BI11-275 &gt;&gt; Group Leader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Nguyễn Thành Trung - BI11-274 &gt;&gt; Figma Designer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Phạm Đức Minh - BA11-073 &gt;&gt; Back-end Developer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Vi Văn Chiến - BA11-014 &gt;&gt; Back-end Developer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Đỗ Thành Đạt - BI9-065 &gt;&gt; UML Desinger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Đỗ Minh Hoàng - BA11-045 &gt;&gt; UML Desinger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Table of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Our vision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Development progress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UML design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Figma design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Android app development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Our result today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What will we do next?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vi">
                <a:solidFill>
                  <a:schemeClr val="lt1"/>
                </a:solidFill>
              </a:rPr>
              <a:t>Our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2729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 Mobile App for enthusiasts to access public content of Nasa, including: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Latest News articles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Enormous Image gallery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Ultra-High-Def Videos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Detailed Missions with its Schedules and even observing Sightings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+ 24/7 Livestream from the ISS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5"/>
            <a:ext cx="9144003" cy="513457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vi">
                <a:solidFill>
                  <a:schemeClr val="lt1"/>
                </a:solidFill>
              </a:rPr>
              <a:t>Our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Users are allowed to: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Search for their interest by Filtering categories or Look up for keywords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Save their progress for later 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Download their loved content for offline reading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Users can contact us to resolve their problem or help us to upgrade the system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0954" l="0" r="0" t="46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vi">
                <a:solidFill>
                  <a:schemeClr val="lt1"/>
                </a:solidFill>
              </a:rPr>
              <a:t>UML Diagram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Class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925" y="99050"/>
            <a:ext cx="3932824" cy="489487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0954" l="0" r="0" t="46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vi">
                <a:solidFill>
                  <a:schemeClr val="lt1"/>
                </a:solidFill>
              </a:rPr>
              <a:t>UML Diagram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Use Case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425" y="118638"/>
            <a:ext cx="3941900" cy="4906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br>
              <a:rPr lang="vi">
                <a:solidFill>
                  <a:schemeClr val="lt1"/>
                </a:solidFill>
              </a:rPr>
            </a:b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Home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News highlight 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Images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Videos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Missions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feed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update for News articles and Live feed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950" y="0"/>
            <a:ext cx="2809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</a:t>
            </a:r>
            <a:r>
              <a:rPr lang="vi">
                <a:solidFill>
                  <a:schemeClr val="lt1"/>
                </a:solidFill>
              </a:rPr>
              <a:t>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</a:t>
            </a:r>
            <a:r>
              <a:rPr lang="vi">
                <a:solidFill>
                  <a:schemeClr val="lt1"/>
                </a:solidFill>
              </a:rPr>
              <a:t>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Settings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About us (NASA)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+ Connect to developers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+ Connect to Nasa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Floating window design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401" y="0"/>
            <a:ext cx="25965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